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D821513B-9116-4CBF-9BEA-285F7A77889D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318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7513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253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8572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796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1304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6353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3310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8101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140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8413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CAA2-0D2A-4E09-B911-99EFE1691C11}" type="datetimeFigureOut">
              <a:rPr lang="es-AR" smtClean="0"/>
              <a:t>02/06/2018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ABAF-FCE5-40B2-86AC-D13DDC1D1759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1311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OSCAR\Pictures\DCIM\100APPLE\IMG_0360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8460432" cy="48234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683568" y="2420888"/>
            <a:ext cx="35466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35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2</cp:revision>
  <dcterms:created xsi:type="dcterms:W3CDTF">2018-06-02T14:33:07Z</dcterms:created>
  <dcterms:modified xsi:type="dcterms:W3CDTF">2018-06-02T14:40:42Z</dcterms:modified>
</cp:coreProperties>
</file>